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gin pagina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el pagina + foto">
    <p:bg>
      <p:bgPr>
        <a:blipFill rotWithShape="1">
          <a:blip r:embed="rId2">
            <a:alphaModFix amt="0"/>
          </a:blip>
          <a:stretch>
            <a:fillRect b="0" l="0" r="0" t="0"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idx="2" type="pic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32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Shape 9"/>
          <p:cNvSpPr txBox="1"/>
          <p:nvPr>
            <p:ph type="title"/>
          </p:nvPr>
        </p:nvSpPr>
        <p:spPr>
          <a:xfrm>
            <a:off x="457200" y="4029528"/>
            <a:ext cx="8229600" cy="114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lt2"/>
              </a:buClr>
              <a:buFont typeface="Calibri"/>
              <a:buNone/>
              <a:defRPr b="0" i="0" sz="4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el Rood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x="457200" y="2773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lt2"/>
              </a:buClr>
              <a:buFont typeface="Calibri"/>
              <a:buNone/>
              <a:defRPr b="0" i="0" sz="4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el Oranje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457200" y="2773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lt2"/>
              </a:buClr>
              <a:buFont typeface="Calibri"/>
              <a:buNone/>
              <a:defRPr b="0" i="0" sz="4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ayout 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6" name="Shape 16"/>
          <p:cNvSpPr txBox="1"/>
          <p:nvPr>
            <p:ph idx="1" type="body"/>
          </p:nvPr>
        </p:nvSpPr>
        <p:spPr>
          <a:xfrm>
            <a:off x="457200" y="1535113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2" type="body"/>
          </p:nvPr>
        </p:nvSpPr>
        <p:spPr>
          <a:xfrm>
            <a:off x="457199" y="2174875"/>
            <a:ext cx="8229601" cy="34180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440"/>
              </a:spcBef>
              <a:buClr>
                <a:schemeClr val="dk1"/>
              </a:buClr>
              <a:buFont typeface="Arial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80975" lvl="1" marL="742950" marR="0" rtl="0" algn="l">
              <a:spcBef>
                <a:spcPts val="440"/>
              </a:spcBef>
              <a:buClr>
                <a:schemeClr val="dk2"/>
              </a:buClr>
              <a:buSzPct val="75000"/>
              <a:buFont typeface="Noto Sans Symbols"/>
              <a:buChar char="●"/>
              <a:defRPr b="1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ayout 2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2" type="body"/>
          </p:nvPr>
        </p:nvSpPr>
        <p:spPr>
          <a:xfrm>
            <a:off x="457200" y="2174875"/>
            <a:ext cx="4040188" cy="34180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440"/>
              </a:spcBef>
              <a:buClr>
                <a:schemeClr val="dk1"/>
              </a:buClr>
              <a:buFont typeface="Arial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80975" lvl="1" marL="742950" marR="0" rtl="0" algn="l">
              <a:spcBef>
                <a:spcPts val="440"/>
              </a:spcBef>
              <a:buClr>
                <a:schemeClr val="dk2"/>
              </a:buClr>
              <a:buSzPct val="75000"/>
              <a:buFont typeface="Noto Sans Symbols"/>
              <a:buChar char="●"/>
              <a:defRPr b="1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Shape 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2" name="Shape 22"/>
          <p:cNvSpPr txBox="1"/>
          <p:nvPr>
            <p:ph idx="3" type="body"/>
          </p:nvPr>
        </p:nvSpPr>
        <p:spPr>
          <a:xfrm>
            <a:off x="4646612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4" type="body"/>
          </p:nvPr>
        </p:nvSpPr>
        <p:spPr>
          <a:xfrm>
            <a:off x="4646612" y="2174875"/>
            <a:ext cx="4040188" cy="34180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440"/>
              </a:spcBef>
              <a:buClr>
                <a:schemeClr val="dk1"/>
              </a:buClr>
              <a:buFont typeface="Arial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80975" lvl="1" marL="742950" marR="0" rtl="0" algn="l">
              <a:spcBef>
                <a:spcPts val="440"/>
              </a:spcBef>
              <a:buClr>
                <a:schemeClr val="dk2"/>
              </a:buClr>
              <a:buSzPct val="75000"/>
              <a:buFont typeface="Noto Sans Symbols"/>
              <a:buChar char="●"/>
              <a:defRPr b="1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ayout 3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457200" y="1535113"/>
            <a:ext cx="8229600" cy="639762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2" type="body"/>
          </p:nvPr>
        </p:nvSpPr>
        <p:spPr>
          <a:xfrm>
            <a:off x="457199" y="2174875"/>
            <a:ext cx="8229601" cy="341801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440"/>
              </a:spcBef>
              <a:buClr>
                <a:schemeClr val="dk1"/>
              </a:buClr>
              <a:buFont typeface="Arial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80975" lvl="1" marL="742950" marR="0" rtl="0" algn="l">
              <a:spcBef>
                <a:spcPts val="440"/>
              </a:spcBef>
              <a:buClr>
                <a:schemeClr val="dk2"/>
              </a:buClr>
              <a:buSzPct val="75000"/>
              <a:buFont typeface="Noto Sans Symbols"/>
              <a:buChar char="●"/>
              <a:defRPr b="1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ayout 4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457200" y="2174875"/>
            <a:ext cx="4040188" cy="341801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440"/>
              </a:spcBef>
              <a:buClr>
                <a:schemeClr val="dk1"/>
              </a:buClr>
              <a:buFont typeface="Arial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80975" lvl="1" marL="742950" marR="0" rtl="0" algn="l">
              <a:spcBef>
                <a:spcPts val="440"/>
              </a:spcBef>
              <a:buClr>
                <a:schemeClr val="dk2"/>
              </a:buClr>
              <a:buSzPct val="75000"/>
              <a:buFont typeface="Noto Sans Symbols"/>
              <a:buChar char="●"/>
              <a:defRPr b="1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Shape 32"/>
          <p:cNvSpPr txBox="1"/>
          <p:nvPr/>
        </p:nvSpPr>
        <p:spPr>
          <a:xfrm>
            <a:off x="-591589" y="1467247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Shape 33"/>
          <p:cNvSpPr txBox="1"/>
          <p:nvPr>
            <p:ph idx="3" type="body"/>
          </p:nvPr>
        </p:nvSpPr>
        <p:spPr>
          <a:xfrm>
            <a:off x="4646612" y="1535113"/>
            <a:ext cx="4040188" cy="639762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4" type="body"/>
          </p:nvPr>
        </p:nvSpPr>
        <p:spPr>
          <a:xfrm>
            <a:off x="4646612" y="2174875"/>
            <a:ext cx="4040188" cy="341801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440"/>
              </a:spcBef>
              <a:buClr>
                <a:schemeClr val="dk1"/>
              </a:buClr>
              <a:buFont typeface="Arial"/>
              <a:buChar char="●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80975" lvl="1" marL="742950" marR="0" rtl="0" algn="l">
              <a:spcBef>
                <a:spcPts val="440"/>
              </a:spcBef>
              <a:buClr>
                <a:schemeClr val="dk2"/>
              </a:buClr>
              <a:buSzPct val="75000"/>
              <a:buFont typeface="Noto Sans Symbols"/>
              <a:buChar char="●"/>
              <a:defRPr b="1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2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luchtelingen Griekenland 2017.jpg" id="43" name="Shape 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22837" y="0"/>
            <a:ext cx="1028846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 txBox="1"/>
          <p:nvPr>
            <p:ph idx="1" type="body"/>
          </p:nvPr>
        </p:nvSpPr>
        <p:spPr>
          <a:xfrm>
            <a:off x="1367100" y="326475"/>
            <a:ext cx="6409800" cy="6783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 </a:t>
            </a:r>
            <a:r>
              <a:rPr b="1" lang="en-US">
                <a:solidFill>
                  <a:schemeClr val="lt1"/>
                </a:solidFill>
              </a:rPr>
              <a:t>Syrische vluchtelingen gestrand in Griekenland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2118.JPG" id="49" name="Shape 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43037" y="0"/>
            <a:ext cx="102870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Shape 50"/>
          <p:cNvSpPr txBox="1"/>
          <p:nvPr>
            <p:ph idx="1" type="body"/>
          </p:nvPr>
        </p:nvSpPr>
        <p:spPr>
          <a:xfrm>
            <a:off x="611125" y="204275"/>
            <a:ext cx="7088700" cy="8007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Grieken organiseren activiteiten voor vluchtelingen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SC_0193.JPG"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6912" y="-40737"/>
            <a:ext cx="10337822" cy="693947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>
            <p:ph idx="1" type="body"/>
          </p:nvPr>
        </p:nvSpPr>
        <p:spPr>
          <a:xfrm>
            <a:off x="1070500" y="367250"/>
            <a:ext cx="6453000" cy="7845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Taallessen, computerlessen, sport, creativiteit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iploma2.jpeg" id="61" name="Shape 61"/>
          <p:cNvPicPr preferRelativeResize="0"/>
          <p:nvPr/>
        </p:nvPicPr>
        <p:blipFill rotWithShape="1">
          <a:blip r:embed="rId3">
            <a:alphaModFix/>
          </a:blip>
          <a:srcRect b="0" l="0" r="7321" t="0"/>
          <a:stretch/>
        </p:blipFill>
        <p:spPr>
          <a:xfrm>
            <a:off x="0" y="-518553"/>
            <a:ext cx="9144000" cy="737655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>
            <p:ph idx="1" type="body"/>
          </p:nvPr>
        </p:nvSpPr>
        <p:spPr>
          <a:xfrm>
            <a:off x="1032100" y="6043750"/>
            <a:ext cx="7387500" cy="6399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Zinvolle dagbesteding, gevoelens uiten, plezier maken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iekenland.png" id="67" name="Shape 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13600" y="-81475"/>
            <a:ext cx="10645101" cy="70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>
            <p:ph idx="1" type="body"/>
          </p:nvPr>
        </p:nvSpPr>
        <p:spPr>
          <a:xfrm>
            <a:off x="4943175" y="326500"/>
            <a:ext cx="4017000" cy="6399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350 kinderen en jongeren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BEL._theatre.jpg"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07425" y="639900"/>
            <a:ext cx="10435982" cy="62181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Shape 74"/>
          <p:cNvSpPr txBox="1"/>
          <p:nvPr>
            <p:ph idx="1" type="body"/>
          </p:nvPr>
        </p:nvSpPr>
        <p:spPr>
          <a:xfrm>
            <a:off x="0" y="0"/>
            <a:ext cx="9144000" cy="6399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3000">
                <a:solidFill>
                  <a:schemeClr val="lt1"/>
                </a:solidFill>
              </a:rPr>
              <a:t>Even weg uit het kamp voor koor of theater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1914.JPG"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1" y="0"/>
            <a:ext cx="102870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>
            <p:ph idx="1" type="body"/>
          </p:nvPr>
        </p:nvSpPr>
        <p:spPr>
          <a:xfrm>
            <a:off x="556800" y="190775"/>
            <a:ext cx="4549500" cy="7734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Computerlessen voor jongeren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tact Grieken en vluchtelingen.png"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72902" y="-61112"/>
            <a:ext cx="10416903" cy="69802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>
            <p:ph idx="1" type="body"/>
          </p:nvPr>
        </p:nvSpPr>
        <p:spPr>
          <a:xfrm>
            <a:off x="4848125" y="245000"/>
            <a:ext cx="3992700" cy="10860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Steeds meer contact tussen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Grieken en vluchtelingen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2017-10-17 at 14.00.47.png"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83179" y="-81475"/>
            <a:ext cx="1026693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>
            <p:ph idx="1" type="body"/>
          </p:nvPr>
        </p:nvSpPr>
        <p:spPr>
          <a:xfrm>
            <a:off x="325925" y="5049125"/>
            <a:ext cx="4359300" cy="13899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500 euro: materiaal workshops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80 cent: met de bus naar Mosaik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-US">
                <a:solidFill>
                  <a:schemeClr val="lt1"/>
                </a:solidFill>
              </a:rPr>
              <a:t>16 euro: Engels lesboek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3137050" y="228150"/>
            <a:ext cx="3313500" cy="62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-US" sz="2400">
                <a:solidFill>
                  <a:schemeClr val="lt1"/>
                </a:solidFill>
              </a:rPr>
              <a:t>Zorgeloos kind zijn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457200" y="2773812"/>
            <a:ext cx="8229600" cy="11430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Samen zijn we kerk in actie</a:t>
            </a:r>
            <a:br>
              <a:rPr lang="en-US"/>
            </a:br>
            <a:br>
              <a:rPr lang="en-US"/>
            </a:br>
            <a:r>
              <a:rPr lang="en-US"/>
              <a:t>Bedankt voor uw steun</a:t>
            </a:r>
          </a:p>
          <a:p>
            <a:pPr lvl="0">
              <a:spcBef>
                <a:spcPts val="0"/>
              </a:spcBef>
              <a:buNone/>
            </a:pPr>
            <a:r>
              <a:rPr lang="en-US"/>
              <a:t>aan vluchtelingenkinderen</a:t>
            </a:r>
          </a:p>
          <a:p>
            <a:pPr lvl="0">
              <a:spcBef>
                <a:spcPts val="0"/>
              </a:spcBef>
              <a:buNone/>
            </a:pPr>
            <a:r>
              <a:rPr lang="en-US"/>
              <a:t>in Griekenland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erk in actie powerpoint">
  <a:themeElements>
    <a:clrScheme name="Custom 2">
      <a:dk1>
        <a:srgbClr val="191919"/>
      </a:dk1>
      <a:lt1>
        <a:srgbClr val="FFFFFF"/>
      </a:lt1>
      <a:dk2>
        <a:srgbClr val="C82B31"/>
      </a:dk2>
      <a:lt2>
        <a:srgbClr val="FFFFFE"/>
      </a:lt2>
      <a:accent1>
        <a:srgbClr val="D67023"/>
      </a:accent1>
      <a:accent2>
        <a:srgbClr val="B02B31"/>
      </a:accent2>
      <a:accent3>
        <a:srgbClr val="5F4F44"/>
      </a:accent3>
      <a:accent4>
        <a:srgbClr val="892327"/>
      </a:accent4>
      <a:accent5>
        <a:srgbClr val="A55A1E"/>
      </a:accent5>
      <a:accent6>
        <a:srgbClr val="887161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